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59300" cy="1790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2662123" y="584200"/>
            <a:ext cx="279400" cy="153294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 rot="-5400000">
            <a:off x="2060752" y="1236370"/>
            <a:ext cx="148214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large block</a:t>
            </a:r>
          </a:p>
        </p:txBody>
      </p:sp>
      <p:sp>
        <p:nvSpPr>
          <p:cNvPr id="5" name=""/>
          <p:cNvSpPr/>
          <p:nvPr/>
        </p:nvSpPr>
        <p:spPr>
          <a:xfrm>
            <a:off x="3322523" y="584200"/>
            <a:ext cx="1155191" cy="279399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+10 and top</a:t>
            </a:r>
          </a:p>
        </p:txBody>
      </p:sp>
      <p:sp>
        <p:nvSpPr>
          <p:cNvPr id="6" name=""/>
          <p:cNvSpPr/>
          <p:nvPr/>
        </p:nvSpPr>
        <p:spPr>
          <a:xfrm>
            <a:off x="3449523" y="1210970"/>
            <a:ext cx="1437436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+20 and center</a:t>
            </a:r>
          </a:p>
        </p:txBody>
      </p:sp>
      <p:sp>
        <p:nvSpPr>
          <p:cNvPr id="7" name=""/>
          <p:cNvSpPr/>
          <p:nvPr/>
        </p:nvSpPr>
        <p:spPr>
          <a:xfrm>
            <a:off x="584200" y="1837740"/>
            <a:ext cx="1442923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-30 and bottom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