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6" r:id="rId2"/>
  </p:sldIdLst>
  <p:sldSz cx="12192000" cy="6858000"/>
  <p:notesSz cx="6858000" cy="9144000"/>
  <p:defaultTextStyle>
    <a:defPPr>
      <a:defRPr lang="en-GB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A798E680-8E4C-3DEF-F6AA-E9B291B8AC0C}" v="14" dt="2025-02-23T09:22:19.234"/>
  </p1510:revLst>
</p1510:revInfo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–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9972" autoAdjust="0"/>
    <p:restoredTop sz="94660"/>
  </p:normalViewPr>
  <p:slideViewPr>
    <p:cSldViewPr snapToGrid="0">
      <p:cViewPr varScale="1">
        <p:scale>
          <a:sx n="82" d="100"/>
          <a:sy n="82" d="100"/>
        </p:scale>
        <p:origin x="490" y="7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7" Type="http://schemas.microsoft.com/office/2015/10/relationships/revisionInfo" Target="revisionInfo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GB"/>
              <a:t>Click to edit Master title style</a:t>
            </a:r>
            <a:endParaRPr lang="en-GB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GB"/>
              <a:t>Click to edit Master subtitle style</a:t>
            </a:r>
            <a:endParaRPr lang="en-GB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46CE7D5-CF57-46EF-B807-FDD0502418D4}" type="datetimeFigureOut">
              <a:rPr lang="en-GB" smtClean="0"/>
              <a:t>10/03/2025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30EA680-D336-4FF7-8B7A-9848BB0A1C32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38538789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GB"/>
              <a:t>Click to edit Master title style</a:t>
            </a:r>
            <a:endParaRPr lang="en-GB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  <a:endParaRPr lang="en-GB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846CE7D5-CF57-46EF-B807-FDD0502418D4}" type="datetimeFigureOut">
              <a:rPr lang="en-GB" smtClean="0"/>
              <a:t>10/03/2025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330EA680-D336-4FF7-8B7A-9848BB0A1C32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46095407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GB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Table 3">
            <a:extLst>
              <a:ext uri="{FF2B5EF4-FFF2-40B4-BE49-F238E27FC236}">
                <a16:creationId xmlns:a16="http://schemas.microsoft.com/office/drawing/2014/main" id="{382D8459-EC45-AAFF-33A0-3ACC270D9020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561877310"/>
              </p:ext>
            </p:extLst>
          </p:nvPr>
        </p:nvGraphicFramePr>
        <p:xfrm>
          <a:off x="4381500" y="1955131"/>
          <a:ext cx="3019380" cy="2040504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3019380">
                  <a:extLst>
                    <a:ext uri="{9D8B030D-6E8A-4147-A177-3AD203B41FA5}">
                      <a16:colId xmlns:a16="http://schemas.microsoft.com/office/drawing/2014/main" val="4044466150"/>
                    </a:ext>
                  </a:extLst>
                </a:gridCol>
              </a:tblGrid>
              <a:tr h="2040504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38100">
                      <a:solidFill>
                        <a:srgbClr val="2670C9">
                          <a:alpha val="0"/>
                        </a:srgbClr>
                      </a:solidFill>
                    </a:lnL>
                    <a:lnR w="38100">
                      <a:solidFill>
                        <a:srgbClr val="2670C9"/>
                      </a:solidFill>
                    </a:lnR>
                    <a:lnT w="38100">
                      <a:solidFill>
                        <a:srgbClr val="2670C9"/>
                      </a:solidFill>
                    </a:lnT>
                    <a:lnB w="38100">
                      <a:solidFill>
                        <a:srgbClr val="2670C9"/>
                      </a:solidFill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92143131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09857222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0E2841"/>
      </a:dk2>
      <a:lt2>
        <a:srgbClr val="E8E8E8"/>
      </a:lt2>
      <a:accent1>
        <a:srgbClr val="156082"/>
      </a:accent1>
      <a:accent2>
        <a:srgbClr val="E97132"/>
      </a:accent2>
      <a:accent3>
        <a:srgbClr val="196B24"/>
      </a:accent3>
      <a:accent4>
        <a:srgbClr val="0F9ED5"/>
      </a:accent4>
      <a:accent5>
        <a:srgbClr val="A02B93"/>
      </a:accent5>
      <a:accent6>
        <a:srgbClr val="4EA72E"/>
      </a:accent6>
      <a:hlink>
        <a:srgbClr val="467886"/>
      </a:hlink>
      <a:folHlink>
        <a:srgbClr val="96607D"/>
      </a:folHlink>
    </a:clrScheme>
    <a:fontScheme name="Office Theme">
      <a:majorFont>
        <a:latin typeface="Aptos Display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ptos" panose="020B000402020202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0</TotalTime>
  <Words>0</Words>
  <Application>Microsoft Office PowerPoint</Application>
  <PresentationFormat>Szélesvásznú</PresentationFormat>
  <Paragraphs>0</Paragraphs>
  <Slides>1</Slides>
  <Notes>0</Notes>
  <HiddenSlides>0</HiddenSlides>
  <MMClips>0</MMClips>
  <ScaleCrop>false</ScaleCrop>
  <HeadingPairs>
    <vt:vector size="6" baseType="variant">
      <vt:variant>
        <vt:lpstr>Használt betűtípusok</vt:lpstr>
      </vt:variant>
      <vt:variant>
        <vt:i4>3</vt:i4>
      </vt:variant>
      <vt:variant>
        <vt:lpstr>Téma</vt:lpstr>
      </vt:variant>
      <vt:variant>
        <vt:i4>1</vt:i4>
      </vt:variant>
      <vt:variant>
        <vt:lpstr>Diacímek</vt:lpstr>
      </vt:variant>
      <vt:variant>
        <vt:i4>1</vt:i4>
      </vt:variant>
    </vt:vector>
  </HeadingPairs>
  <TitlesOfParts>
    <vt:vector size="5" baseType="lpstr">
      <vt:lpstr>Aptos</vt:lpstr>
      <vt:lpstr>Aptos Display</vt:lpstr>
      <vt:lpstr>Arial</vt:lpstr>
      <vt:lpstr>office theme</vt:lpstr>
      <vt:lpstr>PowerPoint-bemutató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/>
  <cp:lastModifiedBy>Tünde Tóth</cp:lastModifiedBy>
  <cp:revision>13</cp:revision>
  <dcterms:created xsi:type="dcterms:W3CDTF">2013-07-15T20:26:40Z</dcterms:created>
  <dcterms:modified xsi:type="dcterms:W3CDTF">2025-03-10T13:40:57Z</dcterms:modified>
</cp:coreProperties>
</file>

<file path=docProps/thumbnail.jpeg>
</file>